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Ways that culture is created, diffused, and enjoyed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722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ways that culture can be created. What makes a culture?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1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DEFINED: The </a:t>
            </a:r>
            <a:r>
              <a:rPr lang="en-US" b="1" dirty="0"/>
              <a:t>total of knowledge, attitudes, and behaviors shared by, and passed on by the members of a specific group. </a:t>
            </a:r>
            <a:endParaRPr lang="en-US" b="1" dirty="0" smtClean="0"/>
          </a:p>
          <a:p>
            <a:r>
              <a:rPr lang="en-US" b="1" dirty="0" smtClean="0"/>
              <a:t>Examples </a:t>
            </a:r>
            <a:r>
              <a:rPr lang="en-US" b="1" dirty="0"/>
              <a:t>include the Native American storytelling ritual (as there is very little history written down, it is passed on by storytelling</a:t>
            </a:r>
            <a:r>
              <a:rPr lang="en-US" b="1" dirty="0" smtClean="0"/>
              <a:t>).</a:t>
            </a:r>
          </a:p>
          <a:p>
            <a:r>
              <a:rPr lang="en-US" b="1" dirty="0"/>
              <a:t>Culture ties us to one group and separates us from another (I belong to a group called sports fans, and we are separate from people who are not sports fans.)</a:t>
            </a:r>
          </a:p>
        </p:txBody>
      </p:sp>
    </p:spTree>
    <p:extLst>
      <p:ext uri="{BB962C8B-B14F-4D97-AF65-F5344CB8AC3E}">
        <p14:creationId xmlns:p14="http://schemas.microsoft.com/office/powerpoint/2010/main" val="20997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Ethnic groups (share a common language, customs, and heritage) are the most readily noticeable groups in terms of culture. What are some </a:t>
            </a:r>
            <a:r>
              <a:rPr lang="en-US" b="1" dirty="0" smtClean="0"/>
              <a:t>others </a:t>
            </a:r>
            <a:r>
              <a:rPr lang="en-US" b="1" dirty="0"/>
              <a:t>that you can think of</a:t>
            </a:r>
            <a:r>
              <a:rPr lang="en-US" b="1" dirty="0" smtClean="0"/>
              <a:t>?</a:t>
            </a:r>
          </a:p>
          <a:p>
            <a:r>
              <a:rPr lang="en-US" b="1" dirty="0"/>
              <a:t>Your book references </a:t>
            </a:r>
            <a:r>
              <a:rPr lang="en-US" b="1" i="1" dirty="0"/>
              <a:t>The San Peoples, </a:t>
            </a:r>
            <a:r>
              <a:rPr lang="en-US" b="1" dirty="0"/>
              <a:t>known as Bushmen of the Kalahari Desert and how they live in a region with other groups, but have distinctions that set them apart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In the next slide, look at the picture and discuss what you see that might tell you this group has a particular culture.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CULTURE</a:t>
            </a:r>
            <a:endParaRPr lang="en-US" dirty="0"/>
          </a:p>
        </p:txBody>
      </p:sp>
      <p:pic>
        <p:nvPicPr>
          <p:cNvPr id="1026" name="Picture 2" descr="https://lh5.googleusercontent.com/J2TVvIaKEuf8IhtkTwV7CkI2-f1Irf5zoN2p9Q3JdImwP4kGzRiNx6t1uiXkyaUrLQMpkwYruISkvOosSd5kcPQIWFXYOeDYSSVhvDQTQ1qN5CotIzpxfocHBkLsCfr4v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2" y="2265218"/>
            <a:ext cx="6567054" cy="3948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0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272</TotalTime>
  <Words>202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CULTURE</vt:lpstr>
      <vt:lpstr>CULTURE</vt:lpstr>
      <vt:lpstr>CULTURE</vt:lpstr>
      <vt:lpstr>CULTURE</vt:lpstr>
      <vt:lpstr>CULTURE</vt:lpstr>
    </vt:vector>
  </TitlesOfParts>
  <Company>Washoe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</dc:title>
  <dc:creator>Williams, Condell</dc:creator>
  <cp:lastModifiedBy>Williams, Condell</cp:lastModifiedBy>
  <cp:revision>5</cp:revision>
  <dcterms:created xsi:type="dcterms:W3CDTF">2014-08-28T21:30:55Z</dcterms:created>
  <dcterms:modified xsi:type="dcterms:W3CDTF">2014-08-29T18:45:09Z</dcterms:modified>
</cp:coreProperties>
</file>